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349" r:id="rId2"/>
    <p:sldId id="350" r:id="rId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omic Sans MS" panose="030F0702030302020204" pitchFamily="66" charset="0"/>
      <p:regular r:id="rId10"/>
      <p:bold r:id="rId11"/>
      <p:italic r:id="rId12"/>
      <p:boldItalic r:id="rId13"/>
    </p:embeddedFont>
    <p:embeddedFont>
      <p:font typeface="Helvetica" panose="020B0604020202020204" pitchFamily="34" charset="0"/>
      <p:regular r:id="rId14"/>
      <p:bold r:id="rId15"/>
      <p:italic r:id="rId16"/>
      <p:boldItalic r:id="rId17"/>
    </p:embeddedFont>
    <p:embeddedFont>
      <p:font typeface="MS PGothic" panose="020B0600070205080204" pitchFamily="34" charset="-128"/>
      <p:regular r:id="rId18"/>
    </p:embeddedFont>
  </p:embeddedFontLst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ＭＳ Ｐゴシック" charset="0"/>
        <a:cs typeface="ＭＳ Ｐゴシック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anose="020F0502020204030204" pitchFamily="34" charset="0"/>
        <a:ea typeface="ＭＳ Ｐゴシック" charset="0"/>
        <a:cs typeface="ＭＳ Ｐゴシック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anose="020F0502020204030204" pitchFamily="34" charset="0"/>
        <a:ea typeface="ＭＳ Ｐゴシック" charset="0"/>
        <a:cs typeface="ＭＳ Ｐゴシック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anose="020F0502020204030204" pitchFamily="34" charset="0"/>
        <a:ea typeface="ＭＳ Ｐゴシック" charset="0"/>
        <a:cs typeface="ＭＳ Ｐゴシック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anose="020F0502020204030204" pitchFamily="34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FFEFBD"/>
    <a:srgbClr val="004C97"/>
    <a:srgbClr val="FFE48F"/>
    <a:srgbClr val="0F2D62"/>
    <a:srgbClr val="99D6EA"/>
    <a:srgbClr val="505050"/>
    <a:srgbClr val="63666A"/>
    <a:srgbClr val="A7A8AA"/>
    <a:srgbClr val="0030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75" autoAdjust="0"/>
    <p:restoredTop sz="93883" autoAdjust="0"/>
  </p:normalViewPr>
  <p:slideViewPr>
    <p:cSldViewPr snapToGrid="0" snapToObjects="1">
      <p:cViewPr varScale="1">
        <p:scale>
          <a:sx n="61" d="100"/>
          <a:sy n="61" d="100"/>
        </p:scale>
        <p:origin x="1348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260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latin typeface="+mn-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fld id="{4F9A64E9-CEE7-4BAA-BF2A-73377FC3F185}" type="datetimeFigureOut">
              <a:rPr lang="en-US" altLang="en-US">
                <a:latin typeface="+mn-lt"/>
              </a:rPr>
              <a:pPr>
                <a:defRPr/>
              </a:pPr>
              <a:t>6/23/2023</a:t>
            </a:fld>
            <a:endParaRPr lang="en-US" altLang="en-US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fld id="{1A24EE89-41A7-48F7-9501-30459BB76F98}" type="slidenum">
              <a:rPr lang="en-US" altLang="en-US">
                <a:latin typeface="+mn-lt"/>
              </a:rPr>
              <a:pPr>
                <a:defRPr/>
              </a:pPr>
              <a:t>‹#›</a:t>
            </a:fld>
            <a:endParaRPr lang="en-US" alt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711741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+mn-lt"/>
              </a:defRPr>
            </a:lvl1pPr>
          </a:lstStyle>
          <a:p>
            <a:pPr>
              <a:defRPr/>
            </a:pPr>
            <a:fld id="{0720969C-C264-4326-B263-F43CA1B2E875}" type="datetimeFigureOut">
              <a:rPr lang="en-US" altLang="en-US" smtClean="0"/>
              <a:pPr>
                <a:defRPr/>
              </a:pPr>
              <a:t>6/23/2023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+mn-lt"/>
              </a:defRPr>
            </a:lvl1pPr>
          </a:lstStyle>
          <a:p>
            <a:pPr>
              <a:defRPr/>
            </a:pPr>
            <a:fld id="{3A77F57F-3A61-4D27-AE4E-54B87CD65B4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29732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806450" y="3559283"/>
            <a:ext cx="7526338" cy="1139271"/>
          </a:xfrm>
          <a:prstGeom prst="rect">
            <a:avLst/>
          </a:prstGeom>
        </p:spPr>
        <p:txBody>
          <a:bodyPr wrap="square" lIns="0" tIns="0" rIns="0" bIns="0" anchor="t"/>
          <a:lstStyle>
            <a:lvl1pPr algn="l">
              <a:defRPr sz="3200" b="1" i="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806450" y="4841093"/>
            <a:ext cx="7526338" cy="148995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200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2505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45519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80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727788"/>
            <a:ext cx="8672513" cy="5303125"/>
          </a:xfrm>
          <a:prstGeom prst="rect">
            <a:avLst/>
          </a:prstGeom>
        </p:spPr>
        <p:txBody>
          <a:bodyPr lIns="0" tIns="0" rIns="0" bIns="0"/>
          <a:lstStyle>
            <a:lvl1pPr marL="228600" indent="-228600">
              <a:defRPr sz="200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-228600">
              <a:defRPr sz="180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685800" indent="-228600">
              <a:defRPr sz="160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914400" indent="-228600">
              <a:defRPr sz="140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143000" indent="-228600">
              <a:buFont typeface="Arial"/>
              <a:buChar char="•"/>
              <a:defRPr sz="140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900">
                <a:solidFill>
                  <a:srgbClr val="004C97"/>
                </a:solidFill>
              </a:defRPr>
            </a:lvl1pPr>
          </a:lstStyle>
          <a:p>
            <a:pPr>
              <a:defRPr/>
            </a:pPr>
            <a:r>
              <a:rPr lang="en-GB" b="1"/>
              <a:t>Calibration (12-06-23, DS Week)</a:t>
            </a:r>
            <a:endParaRPr lang="en-US" b="1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9A4EB5F-9EBF-4E8B-8E0E-E96FDDAE3E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5466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sz="half" idx="17"/>
          </p:nvPr>
        </p:nvSpPr>
        <p:spPr>
          <a:xfrm>
            <a:off x="228601" y="671804"/>
            <a:ext cx="4251324" cy="5023318"/>
          </a:xfrm>
          <a:prstGeom prst="rect">
            <a:avLst/>
          </a:prstGeom>
        </p:spPr>
        <p:txBody>
          <a:bodyPr lIns="0" tIns="0" rIns="0" bIns="0"/>
          <a:lstStyle>
            <a:lvl1pPr marL="233363" indent="-233363">
              <a:defRPr sz="20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4488" indent="-231775">
              <a:defRPr sz="18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457200" indent="-112713">
              <a:defRPr sz="16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625475" indent="-168275">
              <a:defRPr sz="14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746125" indent="-120650">
              <a:buFont typeface="Arial"/>
              <a:buChar char="•"/>
              <a:defRPr sz="14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8"/>
          </p:nvPr>
        </p:nvSpPr>
        <p:spPr>
          <a:xfrm>
            <a:off x="4654550" y="671804"/>
            <a:ext cx="4260851" cy="5023318"/>
          </a:xfrm>
          <a:prstGeom prst="rect">
            <a:avLst/>
          </a:prstGeom>
        </p:spPr>
        <p:txBody>
          <a:bodyPr lIns="0" tIns="0" rIns="0" bIns="0"/>
          <a:lstStyle>
            <a:lvl1pPr marL="233363" indent="-233363">
              <a:defRPr sz="20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4488" indent="-231775">
              <a:defRPr sz="18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12763" indent="-168275">
              <a:defRPr sz="16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690563" indent="-177800">
              <a:defRPr sz="14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858838" indent="-168275">
              <a:buFont typeface="Arial"/>
              <a:buChar char="•"/>
              <a:defRPr sz="14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455843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80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b="1"/>
              <a:t>Calibration (12-06-23, DS Week)</a:t>
            </a:r>
            <a:endParaRPr lang="en-US" b="1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0DAC54-D956-48B1-890A-B5484F08E2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7177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>
            <a:spLocks noGrp="1"/>
          </p:cNvSpPr>
          <p:nvPr>
            <p:ph type="body" sz="half" idx="12"/>
          </p:nvPr>
        </p:nvSpPr>
        <p:spPr>
          <a:xfrm>
            <a:off x="229365" y="5096581"/>
            <a:ext cx="4251960" cy="93433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>
                <a:solidFill>
                  <a:srgbClr val="505050"/>
                </a:solidFill>
                <a:latin typeface="Comic Sans MS" panose="030F0702030302020204" pitchFamily="66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654550" y="5096581"/>
            <a:ext cx="4260850" cy="93433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>
                <a:solidFill>
                  <a:srgbClr val="505050"/>
                </a:solidFill>
                <a:latin typeface="Comic Sans MS" panose="030F0702030302020204" pitchFamily="66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7"/>
          </p:nvPr>
        </p:nvSpPr>
        <p:spPr>
          <a:xfrm>
            <a:off x="228601" y="671804"/>
            <a:ext cx="4251324" cy="3940591"/>
          </a:xfrm>
          <a:prstGeom prst="rect">
            <a:avLst/>
          </a:prstGeom>
        </p:spPr>
        <p:txBody>
          <a:bodyPr lIns="0" tIns="0" rIns="0" bIns="0"/>
          <a:lstStyle>
            <a:lvl1pPr marL="233363" indent="-233363">
              <a:defRPr sz="20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4488" indent="-231775">
              <a:defRPr sz="18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457200" indent="-112713">
              <a:defRPr sz="16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625475" indent="-168275">
              <a:defRPr sz="14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746125" indent="-120650">
              <a:buFont typeface="Arial"/>
              <a:buChar char="•"/>
              <a:defRPr sz="14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8"/>
          </p:nvPr>
        </p:nvSpPr>
        <p:spPr>
          <a:xfrm>
            <a:off x="4654550" y="671804"/>
            <a:ext cx="4260851" cy="3940591"/>
          </a:xfrm>
          <a:prstGeom prst="rect">
            <a:avLst/>
          </a:prstGeom>
        </p:spPr>
        <p:txBody>
          <a:bodyPr lIns="0" tIns="0" rIns="0" bIns="0"/>
          <a:lstStyle>
            <a:lvl1pPr marL="233363" indent="-233363">
              <a:defRPr sz="20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4488" indent="-231775">
              <a:defRPr sz="18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12763" indent="-168275">
              <a:defRPr sz="16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690563" indent="-177800">
              <a:defRPr sz="14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858838" indent="-168275">
              <a:buFont typeface="Arial"/>
              <a:buChar char="•"/>
              <a:defRPr sz="14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455843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80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b="1"/>
              <a:t>Calibration (12-06-23, DS Week)</a:t>
            </a:r>
            <a:endParaRPr lang="en-US" b="1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0DAC54-D956-48B1-890A-B5484F08E2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476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1043693"/>
            <a:ext cx="3027894" cy="499427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3469958" y="1043694"/>
            <a:ext cx="5420360" cy="4994275"/>
          </a:xfrm>
          <a:prstGeom prst="rect">
            <a:avLst/>
          </a:prstGeom>
        </p:spPr>
        <p:txBody>
          <a:bodyPr lIns="0" tIns="0" rIns="0" bIns="0"/>
          <a:lstStyle>
            <a:lvl1pPr marL="233363" indent="-233363">
              <a:defRPr sz="20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344488" indent="-176213">
              <a:defRPr sz="18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12763" indent="-168275">
              <a:defRPr sz="16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690563" indent="-177800">
              <a:defRPr sz="16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858838" indent="-168275">
              <a:buFont typeface="Arial"/>
              <a:buChar char="•"/>
              <a:defRPr sz="16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28600" y="103665"/>
            <a:ext cx="8686800" cy="46289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b="1"/>
              <a:t>Calibration (12-06-23, DS Week)</a:t>
            </a:r>
            <a:endParaRPr lang="en-US" b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FDD532-459F-43AC-ADEF-A462A1162B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0531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4549" y="765781"/>
            <a:ext cx="8700851" cy="3695054"/>
          </a:xfrm>
          <a:prstGeom prst="rect">
            <a:avLst/>
          </a:prstGeom>
        </p:spPr>
        <p:txBody>
          <a:bodyPr lIns="0" tIns="0" rIns="0" bIns="0" rtlCol="0">
            <a:normAutofit/>
          </a:bodyPr>
          <a:lstStyle>
            <a:lvl1pPr marL="0" indent="0">
              <a:buNone/>
              <a:defRPr sz="16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4548" y="4737732"/>
            <a:ext cx="8700851" cy="10912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50505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28600" y="103665"/>
            <a:ext cx="8686800" cy="459194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80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b="1"/>
              <a:t>Calibration (12-06-23, DS Week)</a:t>
            </a:r>
            <a:endParaRPr lang="en-US" b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BCB5AF-CD11-410D-9EC2-8A471ABE302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038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3927" y="6516739"/>
            <a:ext cx="5296145" cy="2413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ctr" eaLnBrk="1" hangingPunct="1">
              <a:defRPr sz="90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r>
              <a:rPr lang="en-GB" b="1"/>
              <a:t>Calibration (12-06-23, DS Week)</a:t>
            </a:r>
            <a:endParaRPr lang="en-US" b="1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284" y="6516739"/>
            <a:ext cx="447675" cy="24130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90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>
              <a:defRPr/>
            </a:pPr>
            <a:fld id="{CB26CCAA-10BD-4076-BBCA-94D1F6CA9DE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5" name="Picture 4" descr="A picture containing ball, table&#10;&#10;Description automatically generated">
            <a:extLst>
              <a:ext uri="{FF2B5EF4-FFF2-40B4-BE49-F238E27FC236}">
                <a16:creationId xmlns:a16="http://schemas.microsoft.com/office/drawing/2014/main" id="{D3812789-DD89-4163-A92A-E4717FE785C5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128721"/>
            <a:ext cx="544205" cy="55050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C63904D-F9B9-4B34-803D-FD1885C26636}"/>
              </a:ext>
            </a:extLst>
          </p:cNvPr>
          <p:cNvSpPr/>
          <p:nvPr userDrawn="1"/>
        </p:nvSpPr>
        <p:spPr>
          <a:xfrm>
            <a:off x="768044" y="6350557"/>
            <a:ext cx="7677866" cy="74680"/>
          </a:xfrm>
          <a:prstGeom prst="rect">
            <a:avLst/>
          </a:prstGeom>
          <a:gradFill flip="none" rotWithShape="1">
            <a:gsLst>
              <a:gs pos="96460">
                <a:schemeClr val="accent6">
                  <a:lumMod val="75000"/>
                </a:schemeClr>
              </a:gs>
              <a:gs pos="0">
                <a:srgbClr val="FFC000"/>
              </a:gs>
              <a:gs pos="36000">
                <a:srgbClr val="FFEFBD"/>
              </a:gs>
              <a:gs pos="79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97" r:id="rId1"/>
    <p:sldLayoutId id="2147484098" r:id="rId2"/>
    <p:sldLayoutId id="2147484090" r:id="rId3"/>
    <p:sldLayoutId id="2147484099" r:id="rId4"/>
    <p:sldLayoutId id="2147484091" r:id="rId5"/>
    <p:sldLayoutId id="2147484092" r:id="rId6"/>
  </p:sldLayoutIdLst>
  <p:hf hdr="0" dt="0"/>
  <p:txStyles>
    <p:titleStyle>
      <a:lvl1pPr algn="l" defTabSz="457200" rtl="0" fontAlgn="base">
        <a:spcBef>
          <a:spcPct val="0"/>
        </a:spcBef>
        <a:spcAft>
          <a:spcPct val="0"/>
        </a:spcAft>
        <a:defRPr sz="1700" b="1" kern="1200">
          <a:solidFill>
            <a:srgbClr val="074184"/>
          </a:solidFill>
          <a:latin typeface="Helvetica"/>
          <a:ea typeface="ＭＳ Ｐゴシック" charset="0"/>
          <a:cs typeface="ＭＳ Ｐゴシック" charset="0"/>
        </a:defRPr>
      </a:lvl1pPr>
      <a:lvl2pPr algn="l" defTabSz="457200" rtl="0" fontAlgn="base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ＭＳ Ｐゴシック" charset="0"/>
          <a:cs typeface="ＭＳ Ｐゴシック" charset="0"/>
        </a:defRPr>
      </a:lvl2pPr>
      <a:lvl3pPr algn="l" defTabSz="457200" rtl="0" fontAlgn="base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ＭＳ Ｐゴシック" charset="0"/>
          <a:cs typeface="ＭＳ Ｐゴシック" charset="0"/>
        </a:defRPr>
      </a:lvl3pPr>
      <a:lvl4pPr algn="l" defTabSz="457200" rtl="0" fontAlgn="base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ＭＳ Ｐゴシック" charset="0"/>
          <a:cs typeface="ＭＳ Ｐゴシック" charset="0"/>
        </a:defRPr>
      </a:lvl4pPr>
      <a:lvl5pPr algn="l" defTabSz="457200" rtl="0" fontAlgn="base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595959"/>
          </a:solidFill>
          <a:latin typeface="Helvetica"/>
          <a:ea typeface="ＭＳ Ｐゴシック" charset="0"/>
          <a:cs typeface="ＭＳ Ｐゴシック" charset="0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rgbClr val="595959"/>
          </a:solidFill>
          <a:latin typeface="Helvetica"/>
          <a:ea typeface="ＭＳ Ｐゴシック" charset="0"/>
          <a:cs typeface="ＭＳ Ｐゴシック" charset="0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rgbClr val="595959"/>
          </a:solidFill>
          <a:latin typeface="Helvetica"/>
          <a:ea typeface="ＭＳ Ｐゴシック" charset="0"/>
          <a:cs typeface="ＭＳ Ｐゴシック" charset="0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00" kern="1200">
          <a:solidFill>
            <a:srgbClr val="595959"/>
          </a:solidFill>
          <a:latin typeface="Helvetica"/>
          <a:ea typeface="ＭＳ Ｐゴシック" charset="0"/>
          <a:cs typeface="ＭＳ Ｐゴシック" charset="0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200" kern="1200">
          <a:solidFill>
            <a:srgbClr val="595959"/>
          </a:solidFill>
          <a:latin typeface="Helvetica"/>
          <a:ea typeface="ＭＳ Ｐゴシック" charset="0"/>
          <a:cs typeface="ＭＳ Ｐゴシック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54F2D-752C-46F1-830F-43DE52C1E54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>
              <a:defRPr/>
            </a:pPr>
            <a:fld id="{E10DAC54-D956-48B1-890A-B5484F08E296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7352FD-49A8-4FE7-89AC-1B13DCD539A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>
              <a:defRPr/>
            </a:pPr>
            <a:r>
              <a:rPr lang="en-GB" b="1"/>
              <a:t>Calibration (12-06-23, DS Week)</a:t>
            </a:r>
            <a:endParaRPr lang="en-US" b="1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E532796-499E-4FF9-8B1D-445146B5CB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4084926"/>
              </p:ext>
            </p:extLst>
          </p:nvPr>
        </p:nvGraphicFramePr>
        <p:xfrm>
          <a:off x="232918" y="3080763"/>
          <a:ext cx="8682482" cy="2804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73517">
                  <a:extLst>
                    <a:ext uri="{9D8B030D-6E8A-4147-A177-3AD203B41FA5}">
                      <a16:colId xmlns:a16="http://schemas.microsoft.com/office/drawing/2014/main" val="801110060"/>
                    </a:ext>
                  </a:extLst>
                </a:gridCol>
                <a:gridCol w="2353755">
                  <a:extLst>
                    <a:ext uri="{9D8B030D-6E8A-4147-A177-3AD203B41FA5}">
                      <a16:colId xmlns:a16="http://schemas.microsoft.com/office/drawing/2014/main" val="31081534"/>
                    </a:ext>
                  </a:extLst>
                </a:gridCol>
                <a:gridCol w="2098993">
                  <a:extLst>
                    <a:ext uri="{9D8B030D-6E8A-4147-A177-3AD203B41FA5}">
                      <a16:colId xmlns:a16="http://schemas.microsoft.com/office/drawing/2014/main" val="1311640118"/>
                    </a:ext>
                  </a:extLst>
                </a:gridCol>
                <a:gridCol w="2756217">
                  <a:extLst>
                    <a:ext uri="{9D8B030D-6E8A-4147-A177-3AD203B41FA5}">
                      <a16:colId xmlns:a16="http://schemas.microsoft.com/office/drawing/2014/main" val="1296112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err="1"/>
                        <a:t>MU_CShort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err="1"/>
                        <a:t>MU_CLong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 err="1"/>
                        <a:t>MU_Warm</a:t>
                      </a:r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727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/>
                        <a:t>Purpose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Robustness of the cold behaviour for ice </a:t>
                      </a:r>
                    </a:p>
                    <a:p>
                      <a:pPr algn="ctr"/>
                      <a:r>
                        <a:rPr lang="en-GB" sz="1600" dirty="0"/>
                        <a:t>formation, source blocked, bend, pipe leak</a:t>
                      </a:r>
                      <a:endParaRPr lang="en-GB" sz="16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Behaviour in bends, DS20k </a:t>
                      </a:r>
                    </a:p>
                    <a:p>
                      <a:pPr algn="ctr"/>
                      <a:r>
                        <a:rPr lang="en-GB" sz="1600" dirty="0"/>
                        <a:t>length, source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396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/>
                        <a:t>Temp. (K)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LN2 (77)</a:t>
                      </a:r>
                      <a:endParaRPr lang="en-GB" sz="16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Room (290)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206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CPPM</a:t>
                      </a:r>
                      <a:endParaRPr lang="en-GB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CERN</a:t>
                      </a:r>
                      <a:endParaRPr lang="en-GB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CPPM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018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/>
                        <a:t>Pipe </a:t>
                      </a:r>
                      <a:r>
                        <a:rPr lang="en-GB" sz="1600" b="1" dirty="0" err="1"/>
                        <a:t>lgth</a:t>
                      </a:r>
                      <a:r>
                        <a:rPr lang="en-GB" sz="1600" b="1" dirty="0"/>
                        <a:t> (m)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4</a:t>
                      </a:r>
                      <a:endParaRPr lang="en-GB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2</a:t>
                      </a:r>
                      <a:endParaRPr lang="en-GB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15** (~DS-20k)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461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 err="1"/>
                        <a:t>Nb</a:t>
                      </a:r>
                      <a:r>
                        <a:rPr lang="en-GB" sz="1600" b="1" dirty="0"/>
                        <a:t> bends*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2</a:t>
                      </a:r>
                      <a:endParaRPr lang="en-GB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15 (11, 7)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5772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/>
                        <a:t>Runs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GB" sz="1600" dirty="0"/>
                        <a:t>09+11/22, </a:t>
                      </a:r>
                      <a:r>
                        <a:rPr lang="en-GB" sz="1600" b="1" dirty="0">
                          <a:solidFill>
                            <a:srgbClr val="FF0000"/>
                          </a:solidFill>
                        </a:rPr>
                        <a:t>03/23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i="1" dirty="0">
                          <a:solidFill>
                            <a:srgbClr val="FF0000"/>
                          </a:solidFill>
                        </a:rPr>
                        <a:t>1 month @ June 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dirty="0">
                          <a:solidFill>
                            <a:srgbClr val="FF0000"/>
                          </a:solidFill>
                        </a:rPr>
                        <a:t>03-04/23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8406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536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B54F2D-752C-46F1-830F-43DE52C1E54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>
              <a:defRPr/>
            </a:pPr>
            <a:fld id="{E10DAC54-D956-48B1-890A-B5484F08E296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7352FD-49A8-4FE7-89AC-1B13DCD539A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>
              <a:defRPr/>
            </a:pPr>
            <a:r>
              <a:rPr lang="en-GB" b="1"/>
              <a:t>Calibration (12-06-23, DS Week)</a:t>
            </a:r>
            <a:endParaRPr lang="en-US" b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BA7629-DCFE-47B2-B8C2-3E556930D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904" y="354520"/>
            <a:ext cx="5801167" cy="544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80954"/>
      </p:ext>
    </p:extLst>
  </p:cSld>
  <p:clrMapOvr>
    <a:masterClrMapping/>
  </p:clrMapOvr>
</p:sld>
</file>

<file path=ppt/theme/theme1.xml><?xml version="1.0" encoding="utf-8"?>
<a:theme xmlns:a="http://schemas.openxmlformats.org/drawingml/2006/main" name="FNAL_TemplateMac_060514">
  <a:themeElements>
    <a:clrScheme name="Fermilab">
      <a:dk1>
        <a:srgbClr val="004C97"/>
      </a:dk1>
      <a:lt1>
        <a:srgbClr val="FFFFFF"/>
      </a:lt1>
      <a:dk2>
        <a:srgbClr val="004C97"/>
      </a:dk2>
      <a:lt2>
        <a:srgbClr val="FFFFFF"/>
      </a:lt2>
      <a:accent1>
        <a:srgbClr val="99D6EA"/>
      </a:accent1>
      <a:accent2>
        <a:srgbClr val="DB720C"/>
      </a:accent2>
      <a:accent3>
        <a:srgbClr val="519A24"/>
      </a:accent3>
      <a:accent4>
        <a:srgbClr val="AF272F"/>
      </a:accent4>
      <a:accent5>
        <a:srgbClr val="00B5E2"/>
      </a:accent5>
      <a:accent6>
        <a:srgbClr val="40404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Simple3 Theme</Template>
  <TotalTime>24544</TotalTime>
  <Words>101</Words>
  <Application>Microsoft Office PowerPoint</Application>
  <PresentationFormat>On-screen Show (4:3)</PresentationFormat>
  <Paragraphs>31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Calibri</vt:lpstr>
      <vt:lpstr>Arial</vt:lpstr>
      <vt:lpstr>Helvetica</vt:lpstr>
      <vt:lpstr>MS PGothic</vt:lpstr>
      <vt:lpstr>Comic Sans MS</vt:lpstr>
      <vt:lpstr>FNAL_TemplateMac_060514</vt:lpstr>
      <vt:lpstr>PowerPoint Presentation</vt:lpstr>
      <vt:lpstr>PowerPoint Presentation</vt:lpstr>
    </vt:vector>
  </TitlesOfParts>
  <Company>Sandbox Studio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— one line or two lines</dc:title>
  <dc:creator>Catherine James</dc:creator>
  <cp:lastModifiedBy>Pascal Pralavorio</cp:lastModifiedBy>
  <cp:revision>363</cp:revision>
  <cp:lastPrinted>2023-06-09T11:30:43Z</cp:lastPrinted>
  <dcterms:created xsi:type="dcterms:W3CDTF">2015-10-26T20:48:42Z</dcterms:created>
  <dcterms:modified xsi:type="dcterms:W3CDTF">2023-06-23T15:34:47Z</dcterms:modified>
</cp:coreProperties>
</file>

<file path=docProps/thumbnail.jpeg>
</file>